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E4652C-0387-4292-BB3D-666A033D7C50}" type="datetimeFigureOut">
              <a:rPr lang="pl-PL" smtClean="0"/>
              <a:t>2015-10-18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B7653-7E18-4D9B-A9BF-5046FC9B374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Fotoreportaż z wycieczki do Francji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936104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Olaf Wąder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Podróż</a:t>
            </a:r>
            <a:r>
              <a:rPr lang="pl-PL" dirty="0" smtClean="0"/>
              <a:t> </a:t>
            </a:r>
            <a:r>
              <a:rPr lang="pl-PL" sz="4000" dirty="0" smtClean="0"/>
              <a:t>była długa i trochę męcząca ale nie brakowało pięknych widoków</a:t>
            </a:r>
            <a:endParaRPr lang="pl-PL" sz="4000" dirty="0"/>
          </a:p>
        </p:txBody>
      </p:sp>
      <p:pic>
        <p:nvPicPr>
          <p:cNvPr id="5" name="Symbol zastępczy zawartości 4" descr="12165893_1514186648894779_883889844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3888432" cy="443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ymbol zastępczy zawartości 5" descr="12165990_1514186568894787_729040260_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23928" y="1988840"/>
            <a:ext cx="4968552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34400" cy="7589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Podczas zwiedzania podziwialiśmy wiele zabytków </a:t>
            </a:r>
            <a:endParaRPr lang="pl-PL" dirty="0"/>
          </a:p>
        </p:txBody>
      </p:sp>
      <p:pic>
        <p:nvPicPr>
          <p:cNvPr id="5" name="Symbol zastępczy zawartości 4" descr="12166766_1514186558894788_1945151342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2880320" cy="4433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Symbol zastępczy zawartości 5" descr="12166115_1514186495561461_160817261_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635896" y="1916832"/>
            <a:ext cx="5112568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75"/>
                            </p:stCondLst>
                            <p:childTnLst>
                              <p:par>
                                <p:cTn id="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Mieliśmy okazję zobaczyć kościół</a:t>
            </a:r>
            <a:br>
              <a:rPr lang="pl-PL" dirty="0" smtClean="0"/>
            </a:br>
            <a:r>
              <a:rPr lang="pl-PL" dirty="0" smtClean="0"/>
              <a:t>(od wewnątrz i od zewnątrz).</a:t>
            </a:r>
            <a:endParaRPr lang="pl-PL" dirty="0"/>
          </a:p>
        </p:txBody>
      </p:sp>
      <p:pic>
        <p:nvPicPr>
          <p:cNvPr id="5" name="Symbol zastępczy zawartości 4" descr="12166333_1514186705561440_1424814967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4176464" cy="3888432"/>
          </a:xfrm>
          <a:prstGeom prst="ellipse">
            <a:avLst/>
          </a:prstGeom>
          <a:ln w="190500" cap="rnd">
            <a:solidFill>
              <a:schemeClr val="accent6">
                <a:lumMod val="75000"/>
              </a:schemeClr>
            </a:solidFill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  <a:softEdge rad="63500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pic>
        <p:nvPicPr>
          <p:cNvPr id="6" name="Symbol zastępczy zawartości 5" descr="12166593_1514186602228117_1688592783_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636912"/>
            <a:ext cx="4283968" cy="3600399"/>
          </a:xfrm>
          <a:prstGeom prst="plaque">
            <a:avLst/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  <a:prstGeom prst="rightArrow">
            <a:avLst>
              <a:gd name="adj1" fmla="val 99555"/>
              <a:gd name="adj2" fmla="val 1778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Widok z restauracji przy samych górach</a:t>
            </a:r>
            <a:endParaRPr lang="pl-PL" dirty="0"/>
          </a:p>
        </p:txBody>
      </p:sp>
      <p:pic>
        <p:nvPicPr>
          <p:cNvPr id="5" name="Symbol zastępczy zawartości 4" descr="12165941_1514186635561447_329864779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852936"/>
            <a:ext cx="4427984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6" name="Symbol zastępczy zawartości 5" descr="12166622_1514186638894780_862208309_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852936"/>
            <a:ext cx="4038600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 drodze w góry</a:t>
            </a:r>
            <a:endParaRPr lang="pl-PL" dirty="0"/>
          </a:p>
        </p:txBody>
      </p:sp>
      <p:pic>
        <p:nvPicPr>
          <p:cNvPr id="4" name="Symbol zastępczy zawartości 3" descr="12167930_1514186588894785_164699564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136" y="1935163"/>
            <a:ext cx="7315728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Poznałem sympatycznych kolegów, po lewej </a:t>
            </a:r>
            <a:r>
              <a:rPr lang="pl-PL" dirty="0" err="1" smtClean="0"/>
              <a:t>Henok</a:t>
            </a:r>
            <a:r>
              <a:rPr lang="pl-PL" dirty="0" smtClean="0"/>
              <a:t> ze Szwecji, po prawej Thomas z Francji</a:t>
            </a:r>
            <a:endParaRPr lang="pl-PL" dirty="0"/>
          </a:p>
        </p:txBody>
      </p:sp>
      <p:pic>
        <p:nvPicPr>
          <p:cNvPr id="5" name="Symbol zastępczy zawartości 4" descr="12166844_1514186672228110_437169413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3075" y="1988840"/>
            <a:ext cx="4232725" cy="4392488"/>
          </a:xfrm>
          <a:prstGeom prst="flowChartMagneticTape">
            <a:avLst/>
          </a:prstGeom>
        </p:spPr>
      </p:pic>
      <p:pic>
        <p:nvPicPr>
          <p:cNvPr id="6" name="Symbol zastępczy zawartości 5" descr="12166709_1514186655561445_281002104_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920875"/>
            <a:ext cx="4392489" cy="4433888"/>
          </a:xfrm>
          <a:prstGeom prst="teardrop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08543"/>
          </a:xfrm>
        </p:spPr>
        <p:txBody>
          <a:bodyPr wrap="square"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pl-PL" dirty="0" smtClean="0"/>
              <a:t>Poza zwiedzaniem i nawiązaniem nowych znajomości robiliśmy wiele ciekawych rzeczy. Wybraliśmy się na wspinaczkę do parku linowego, poznaliśmy zabawy,  w które bawią się dzieci z innych państw. </a:t>
            </a:r>
          </a:p>
          <a:p>
            <a:pPr marL="0" lvl="1" indent="0" algn="just">
              <a:spcBef>
                <a:spcPts val="0"/>
              </a:spcBef>
              <a:buNone/>
            </a:pPr>
            <a:r>
              <a:rPr lang="pl-PL" dirty="0" smtClean="0"/>
              <a:t>Wycieczka do Francji okazała się przygodą pełną wrażeń i myślę, że będziemy ją miło wspominać.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dirty="0" smtClean="0"/>
              <a:t>Uważam, że Francja to ciekawy kraj i warto się tam wybrać.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dirty="0" smtClean="0"/>
              <a:t>	Polecam wszystkim</a:t>
            </a:r>
          </a:p>
        </p:txBody>
      </p:sp>
      <p:sp>
        <p:nvSpPr>
          <p:cNvPr id="6" name="Uśmiechnięta buźka 5"/>
          <p:cNvSpPr/>
          <p:nvPr/>
        </p:nvSpPr>
        <p:spPr>
          <a:xfrm>
            <a:off x="6012160" y="5085184"/>
            <a:ext cx="1224136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113</Words>
  <Application>Microsoft Office PowerPoint</Application>
  <PresentationFormat>Pokaz na ekranie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Fotoreportaż z wycieczki do Francji</vt:lpstr>
      <vt:lpstr>Podróż była długa i trochę męcząca ale nie brakowało pięknych widoków</vt:lpstr>
      <vt:lpstr>Podczas zwiedzania podziwialiśmy wiele zabytków </vt:lpstr>
      <vt:lpstr>Mieliśmy okazję zobaczyć kościół (od wewnątrz i od zewnątrz).</vt:lpstr>
      <vt:lpstr>Widok z restauracji przy samych górach</vt:lpstr>
      <vt:lpstr>Po drodze w góry</vt:lpstr>
      <vt:lpstr>Poznałem sympatycznych kolegów, po lewej Henok ze Szwecji, po prawej Thomas z Francji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Fotoreportaż z wycieczki do Francji</dc:title>
  <dc:creator>POK</dc:creator>
  <cp:lastModifiedBy>POK</cp:lastModifiedBy>
  <cp:revision>15</cp:revision>
  <dcterms:created xsi:type="dcterms:W3CDTF">2015-10-18T17:13:48Z</dcterms:created>
  <dcterms:modified xsi:type="dcterms:W3CDTF">2015-10-18T20:08:41Z</dcterms:modified>
</cp:coreProperties>
</file>